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8FB4-3C1C-E999-88FC-364D62E65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EE6272-7BB0-5BD6-F45A-5EB1BC24A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D7BA45-38A8-78A4-542B-340959FD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3939D7-72E5-4652-CAC2-1E575956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D61DF-1893-184D-3AD1-AF3E94E7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6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F7CF4-A35D-8289-75AA-70ABEF1F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E684D0-D5D1-65C7-461F-738D0074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FD08D-6443-B81A-F513-A2B6588F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D6CF1-8870-D004-4589-512E0066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38D28-EAC3-A0E7-E50E-EE866390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33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2EAD01-66E4-65D3-275E-22C8E5331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CD4EEA-7DE2-F738-33FA-1785BAB7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F782BE-75CF-2A37-1D8B-2CA030DE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D18D1C-483C-1665-AFBA-3EB1AAF3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DE6B6-3DF2-E424-5677-AD70D780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3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925D7-E733-FA4D-A0D3-521D56CF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E1A28-32B3-1D99-818A-3EDC6995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B6331B-C70A-D4ED-FE55-BD5173863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2233DD-59F8-4C95-0B38-2A6DFBC2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6C94A0-7A04-5044-0FEC-1C4EADB4B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DC596-65D8-830C-1D7E-B9BA277B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ECDE-ACB8-6AA4-A1F7-CCBE44D05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F2C33-7450-867B-A6C6-0204B750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87A708-4B73-8FDC-F3C9-BEDD6FEF7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860A4-76A4-5BF5-9DAC-3CF43754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65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E5096C-74E0-6386-A6E7-C8D6513A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3ED443-565F-A21F-3EB6-0D658D700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0FB654-7FB3-888B-DE68-646A1865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4EBA4E-30B2-8199-3A43-9A599A55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4C20D7-5396-6910-201A-0313AC5F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92A2-2871-6039-722E-7DAAF9EF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0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3C10E-536B-48E7-07C7-D92C0206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E467D7-5F3B-452C-001B-800684635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13C54F-04DB-EE67-28CB-75037C64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C90FFD-466A-2CFD-9E89-96AB8F13C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86E81F-F9D4-34C3-65C0-25A5774C3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E041B6-639B-44AF-D85A-C4594083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FD59663-0C42-1CB2-5D08-386DB68B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93C4C6-7940-CA3D-6CEC-21746775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08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680CF1-78B5-1B74-9A98-55DB4577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287CBA-3012-D361-50A7-E78407AA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6BB98B-0647-43C8-D395-C2A0507B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31482D-AA23-447E-7E0D-36E7D9A3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6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E9A5080-040A-5F81-BC23-6C605B87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17EEF3-6A05-FB4D-3DE9-05D2AD05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0B55F4-2C49-229C-32AA-6D2E362A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6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C6DA1-8663-532A-9AE7-5571433B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99E40-D4B4-BEF6-A6F9-1CA7BF50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F0C39B-CF07-0608-DAD2-3052B9164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0EA17B-5C78-346D-E47F-44E82848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1B29A7-88DB-C1FC-3154-6FB813F6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B24AE9-E38E-121F-B1CD-DE443CF2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D4465-2C02-3C6B-48EE-C4E01FF4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9C01E6-D6BB-C619-94CA-92131061A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ED3201-ECC1-4D3F-B285-EE4824889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495DF8-020E-0504-35FF-7CE54064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9B8FA3-DBFF-0AB7-1EE8-1655C3B8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81F73D-AA94-087B-3752-A406EC21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7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C3939B-03AD-8599-CC43-D01179E3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81E960-E7FB-4BF7-15F8-15DA486AF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637B4-C2A3-D1E7-DAC6-B67C27B6C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3423C-A68D-4D83-9FA0-40B4EDCC9CF2}" type="datetimeFigureOut">
              <a:rPr lang="fr-FR" smtClean="0"/>
              <a:t>19/12/2024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9E0CD5-55CD-84DB-2AC8-8DF4B17A9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7B57AA-F503-66B4-1B97-11A6A8BF3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21A931-3904-4146-8FF9-471579529E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0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Image 10" descr="Une image contenant sol, outil, cassé, abandonné&#10;&#10;Description générée automatiquement">
            <a:extLst>
              <a:ext uri="{FF2B5EF4-FFF2-40B4-BE49-F238E27FC236}">
                <a16:creationId xmlns:a16="http://schemas.microsoft.com/office/drawing/2014/main" id="{B1F69896-D359-27FD-D482-6723D4B20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6" r="-3" b="17368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Image 4" descr="Une image contenant sol, évier, abandonné, intérieur&#10;&#10;Description générée automatiquement">
            <a:extLst>
              <a:ext uri="{FF2B5EF4-FFF2-40B4-BE49-F238E27FC236}">
                <a16:creationId xmlns:a16="http://schemas.microsoft.com/office/drawing/2014/main" id="{56884966-B37B-453D-9167-EF111DC92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r="-3" b="1983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9" name="Image 8" descr="Une image contenant chenille, intérieur, sol, lépidoptère&#10;&#10;Description générée automatiquement">
            <a:extLst>
              <a:ext uri="{FF2B5EF4-FFF2-40B4-BE49-F238E27FC236}">
                <a16:creationId xmlns:a16="http://schemas.microsoft.com/office/drawing/2014/main" id="{6AE1EF70-8307-1E55-67C0-F09734D73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r="6489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13" name="Image 12" descr="Une image contenant texte, nourriture, intérieur&#10;&#10;Description générée automatiquement">
            <a:extLst>
              <a:ext uri="{FF2B5EF4-FFF2-40B4-BE49-F238E27FC236}">
                <a16:creationId xmlns:a16="http://schemas.microsoft.com/office/drawing/2014/main" id="{F7963D0E-44BB-97AA-5D44-08916BB18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r="-3" b="20015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8" name="Image 17" descr="Une image contenant chenille, intérieur, sol, lépidoptère&#10;&#10;Description générée automatiquement">
            <a:extLst>
              <a:ext uri="{FF2B5EF4-FFF2-40B4-BE49-F238E27FC236}">
                <a16:creationId xmlns:a16="http://schemas.microsoft.com/office/drawing/2014/main" id="{53387505-EA27-4A93-51BA-52E991188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0" r="2" b="9353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365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LAHOUCINE.KAFOU</dc:creator>
  <cp:lastModifiedBy>LAHOUCINE.KAFOU</cp:lastModifiedBy>
  <cp:revision>5</cp:revision>
  <dcterms:created xsi:type="dcterms:W3CDTF">2024-11-30T18:47:06Z</dcterms:created>
  <dcterms:modified xsi:type="dcterms:W3CDTF">2024-12-19T19:07:41Z</dcterms:modified>
</cp:coreProperties>
</file>