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88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10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3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1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90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9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82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5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01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5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9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038B-02B0-41B5-A69C-5CE3BE3EDB72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DF8CC-2CD0-4AF9-ACFD-8C805706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1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80800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26142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08372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13870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21736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6198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5607599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</cp:revision>
  <dcterms:created xsi:type="dcterms:W3CDTF">2019-12-09T14:08:28Z</dcterms:created>
  <dcterms:modified xsi:type="dcterms:W3CDTF">2019-12-09T14:13:14Z</dcterms:modified>
</cp:coreProperties>
</file>