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66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49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73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53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36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40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35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31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72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70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12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FAE04-6B32-4CDC-B158-2C5442C1207D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106DA-DE42-4717-935A-3568BDB35A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66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H:\000000\WAZ\29683632_1245756848902024_9165988529590522138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442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218" name="Picture 2" descr="H:\000000\WAZ\23843142_1245756245568751_3432535711407656480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53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266" name="Picture 2" descr="H:\000000\WAZ\29695030_1245756652235377_4745661021789832472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095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42" name="Picture 2" descr="H:\000000\WAZ\29694703_1245757205568655_6615060653524325568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07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2290" name="Picture 2" descr="H:\000000\WAZ\29573384_1245756928902016_3218514651749577888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17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H:\000000\WAZ\29597528_1245758165568559_8294250946383488687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2196306"/>
            <a:ext cx="50006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73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H:\000000\WAZ\29695183_1245758115568564_7338041317972795983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2196306"/>
            <a:ext cx="50006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92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H:\000000\WAZ\29572354_1245758072235235_7531970213510622368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2196306"/>
            <a:ext cx="50006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65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H:\000000\WAZ\29790666_1245757158901993_8905621608956894937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58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H:\000000\WAZ\29573098_1245756508902058_4081009987201988086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70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H:\000000\WAZ\29572548_1245757552235287_5354819809270910661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2196306"/>
            <a:ext cx="50006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419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 descr="H:\000000\WAZ\29595040_1245757388901970_8558895971133760723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523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Affichage à l'écran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</cp:revision>
  <dcterms:created xsi:type="dcterms:W3CDTF">2018-04-02T15:50:15Z</dcterms:created>
  <dcterms:modified xsi:type="dcterms:W3CDTF">2018-04-02T15:56:18Z</dcterms:modified>
</cp:coreProperties>
</file>