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07/03/2017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DSCF75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F7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F7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F76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F76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F7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DSCF75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Affichage à l'écran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SWEET</cp:lastModifiedBy>
  <cp:revision>1</cp:revision>
  <dcterms:modified xsi:type="dcterms:W3CDTF">2017-03-07T14:49:44Z</dcterms:modified>
</cp:coreProperties>
</file>